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 snapToGrid="0" snapToObjects="1">
      <p:cViewPr>
        <p:scale>
          <a:sx n="92" d="100"/>
          <a:sy n="92" d="100"/>
        </p:scale>
        <p:origin x="7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ECE7D-E19E-DC4E-9112-BDA6055F3B4A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571AE-E273-5145-895D-E1A76F1FC6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78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571AE-E273-5145-895D-E1A76F1FC6A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486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83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1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621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461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53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95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28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16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38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99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35485-FDEE-1241-8AD4-CB7DD289CFF6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4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6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6.tiff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4934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33" y="4187398"/>
            <a:ext cx="530367" cy="53036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250" y="3159456"/>
            <a:ext cx="485178" cy="53908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538" y="3154512"/>
            <a:ext cx="485178" cy="53908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484" y="3159456"/>
            <a:ext cx="529200" cy="529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68" y="3159456"/>
            <a:ext cx="529200" cy="529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252" y="3159456"/>
            <a:ext cx="529200" cy="5292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2136" y="3159456"/>
            <a:ext cx="529200" cy="5292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600" y="3159456"/>
            <a:ext cx="529200" cy="5292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618" y="3159456"/>
            <a:ext cx="529200" cy="5292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734" y="3159456"/>
            <a:ext cx="529200" cy="5292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134" y="3144276"/>
            <a:ext cx="485178" cy="53908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007" y="3159456"/>
            <a:ext cx="485178" cy="539087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618" y="4187398"/>
            <a:ext cx="529200" cy="5292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917" y="4187398"/>
            <a:ext cx="529200" cy="5292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604" y="3143435"/>
            <a:ext cx="1241750" cy="124175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3415" y="3143435"/>
            <a:ext cx="1241750" cy="124175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199" y="4189082"/>
            <a:ext cx="530367" cy="53036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296" y="4178746"/>
            <a:ext cx="530367" cy="53036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203" y="4186814"/>
            <a:ext cx="530367" cy="53036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262" y="4187398"/>
            <a:ext cx="530367" cy="53036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50" y="5242853"/>
            <a:ext cx="530367" cy="53036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516" y="5244537"/>
            <a:ext cx="530367" cy="53036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613" y="5234201"/>
            <a:ext cx="530367" cy="530367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20" y="5242269"/>
            <a:ext cx="530367" cy="530367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1462" y="4527909"/>
            <a:ext cx="491048" cy="491048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2995996" y="4456055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</a:t>
            </a:r>
            <a:endParaRPr lang="fr-FR"/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092" y="5596169"/>
            <a:ext cx="491048" cy="491048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2878" y="3559576"/>
            <a:ext cx="491048" cy="491048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3012917" y="3446025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</a:t>
            </a:r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2959818" y="5579902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</a:t>
            </a:r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4087" y="4289342"/>
            <a:ext cx="729615" cy="729615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896" y="4573362"/>
            <a:ext cx="491048" cy="491048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5632" y="5241434"/>
            <a:ext cx="529200" cy="529200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531" y="5242852"/>
            <a:ext cx="529200" cy="5292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1431" y="5243436"/>
            <a:ext cx="529200" cy="529200"/>
          </a:xfrm>
          <a:prstGeom prst="rect">
            <a:avLst/>
          </a:prstGeom>
        </p:spPr>
      </p:pic>
      <p:sp>
        <p:nvSpPr>
          <p:cNvPr id="49" name="ZoneTexte 48"/>
          <p:cNvSpPr txBox="1"/>
          <p:nvPr/>
        </p:nvSpPr>
        <p:spPr>
          <a:xfrm>
            <a:off x="2622903" y="4970745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4184" y="4308930"/>
            <a:ext cx="729615" cy="729615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5993" y="4592950"/>
            <a:ext cx="491048" cy="491048"/>
          </a:xfrm>
          <a:prstGeom prst="rect">
            <a:avLst/>
          </a:prstGeom>
        </p:spPr>
      </p:pic>
      <p:sp>
        <p:nvSpPr>
          <p:cNvPr id="53" name="ZoneTexte 52"/>
          <p:cNvSpPr txBox="1"/>
          <p:nvPr/>
        </p:nvSpPr>
        <p:spPr>
          <a:xfrm>
            <a:off x="340924" y="6020660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55" name="ZoneTexte 54"/>
          <p:cNvSpPr txBox="1"/>
          <p:nvPr/>
        </p:nvSpPr>
        <p:spPr>
          <a:xfrm>
            <a:off x="8001049" y="4573362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9447547" y="4854079"/>
            <a:ext cx="26186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Bonus: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Bonbons </a:t>
            </a:r>
            <a:r>
              <a:rPr lang="fr-FR" dirty="0"/>
              <a:t>Capture </a:t>
            </a:r>
            <a:r>
              <a:rPr lang="fr-FR" dirty="0" smtClean="0"/>
              <a:t>x2,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 +1 super bonbon garanti par raid, 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</a:t>
            </a:r>
            <a:r>
              <a:rPr lang="fr-FR" dirty="0"/>
              <a:t>Distance d’éclosion </a:t>
            </a:r>
            <a:r>
              <a:rPr lang="fr-FR" dirty="0" smtClean="0"/>
              <a:t>1/2,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</a:t>
            </a:r>
            <a:r>
              <a:rPr lang="fr-FR" dirty="0"/>
              <a:t>Bonbon d’éclosion x2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720418" y="4570164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9446062" y="3660841"/>
            <a:ext cx="2618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Raikou serait a priori disponible samedi 22 juin OU dimanche 23 juin.</a:t>
            </a:r>
            <a:endParaRPr lang="fr-FR" dirty="0"/>
          </a:p>
        </p:txBody>
      </p:sp>
      <p:pic>
        <p:nvPicPr>
          <p:cNvPr id="58" name="Imag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3979" y="3143435"/>
            <a:ext cx="1241750" cy="12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1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2267" cy="68580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56" y="990277"/>
            <a:ext cx="529200" cy="529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55" y="991695"/>
            <a:ext cx="529200" cy="529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55" y="992279"/>
            <a:ext cx="529200" cy="5292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710" y="988275"/>
            <a:ext cx="529200" cy="5292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09" y="989693"/>
            <a:ext cx="529200" cy="5292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09" y="990277"/>
            <a:ext cx="529200" cy="529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56" y="2028680"/>
            <a:ext cx="529200" cy="529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55" y="2030098"/>
            <a:ext cx="529200" cy="5292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55" y="2030682"/>
            <a:ext cx="529200" cy="5292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487" y="988275"/>
            <a:ext cx="529200" cy="5292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650254" y="2836904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36190" y="3873305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090" y="844201"/>
            <a:ext cx="1346548" cy="134654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554" y="844201"/>
            <a:ext cx="1346548" cy="134654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388" y="2229002"/>
            <a:ext cx="657756" cy="65775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4810" y="2409490"/>
            <a:ext cx="491048" cy="49104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2555" y="1052200"/>
            <a:ext cx="496154" cy="5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311" y="1052200"/>
            <a:ext cx="496154" cy="540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801" y="1045113"/>
            <a:ext cx="496154" cy="54000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2888" y="1045113"/>
            <a:ext cx="496154" cy="540000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1662" y="3606437"/>
            <a:ext cx="555458" cy="450874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2448" y="2836904"/>
            <a:ext cx="1449137" cy="14491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425636" y="2672976"/>
            <a:ext cx="262988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 : </a:t>
            </a:r>
          </a:p>
          <a:p>
            <a:r>
              <a:rPr lang="fr-FR" dirty="0" smtClean="0"/>
              <a:t>* PX </a:t>
            </a:r>
            <a:r>
              <a:rPr lang="fr-FR" dirty="0"/>
              <a:t>de capture </a:t>
            </a:r>
            <a:r>
              <a:rPr lang="fr-FR" dirty="0" smtClean="0"/>
              <a:t>x3,</a:t>
            </a:r>
          </a:p>
          <a:p>
            <a:r>
              <a:rPr lang="fr-FR" dirty="0" smtClean="0"/>
              <a:t>* Œuf </a:t>
            </a:r>
            <a:r>
              <a:rPr lang="fr-FR" dirty="0"/>
              <a:t>Chance de 1 </a:t>
            </a:r>
            <a:r>
              <a:rPr lang="fr-FR" dirty="0" smtClean="0"/>
              <a:t>heure,</a:t>
            </a:r>
            <a:br>
              <a:rPr lang="fr-FR" dirty="0" smtClean="0"/>
            </a:br>
            <a:r>
              <a:rPr lang="fr-FR" dirty="0" smtClean="0"/>
              <a:t>* </a:t>
            </a:r>
            <a:r>
              <a:rPr lang="fr-FR" dirty="0"/>
              <a:t>PX d’éclosion </a:t>
            </a:r>
            <a:r>
              <a:rPr lang="fr-FR" dirty="0" smtClean="0"/>
              <a:t>x3,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PX </a:t>
            </a:r>
            <a:r>
              <a:rPr lang="fr-FR" dirty="0"/>
              <a:t>de Raid x2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6706462" y="1703436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33" name="ZoneTexte 32"/>
          <p:cNvSpPr txBox="1"/>
          <p:nvPr/>
        </p:nvSpPr>
        <p:spPr>
          <a:xfrm>
            <a:off x="8000829" y="1710326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8000829" y="3871274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82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3"/>
            <a:ext cx="9689910" cy="684926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514" y="1548822"/>
            <a:ext cx="555458" cy="45087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647860" y="3895682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317754" y="4948125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330" y="2101515"/>
            <a:ext cx="469800" cy="54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761" y="2101515"/>
            <a:ext cx="469800" cy="54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192" y="2101515"/>
            <a:ext cx="469800" cy="54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649" y="2075633"/>
            <a:ext cx="469800" cy="54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551" y="2100941"/>
            <a:ext cx="469800" cy="54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730" y="2075633"/>
            <a:ext cx="469800" cy="54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88" y="3163366"/>
            <a:ext cx="469800" cy="54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598" y="3232038"/>
            <a:ext cx="705753" cy="70575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514" y="3460425"/>
            <a:ext cx="491048" cy="49104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080" y="2079338"/>
            <a:ext cx="1189089" cy="118908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922" y="2075633"/>
            <a:ext cx="1189089" cy="118908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368727" y="3747796"/>
            <a:ext cx="32126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Bonus: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Poussières de </a:t>
            </a:r>
            <a:r>
              <a:rPr lang="fr-FR" dirty="0"/>
              <a:t>capture </a:t>
            </a:r>
            <a:r>
              <a:rPr lang="fr-FR" dirty="0" smtClean="0"/>
              <a:t>x3,</a:t>
            </a:r>
          </a:p>
          <a:p>
            <a:r>
              <a:rPr lang="fr-FR" dirty="0" smtClean="0"/>
              <a:t>* 3000 </a:t>
            </a:r>
            <a:r>
              <a:rPr lang="fr-FR" dirty="0"/>
              <a:t>Poussières </a:t>
            </a:r>
            <a:r>
              <a:rPr lang="fr-FR" dirty="0" smtClean="0"/>
              <a:t>par raid,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Poussières d’éclosion x3,</a:t>
            </a:r>
          </a:p>
          <a:p>
            <a:r>
              <a:rPr lang="fr-FR" dirty="0" smtClean="0"/>
              <a:t>* </a:t>
            </a:r>
            <a:r>
              <a:rPr lang="fr-FR" dirty="0"/>
              <a:t>Morceau d’Étoile de </a:t>
            </a:r>
            <a:r>
              <a:rPr lang="fr-FR" dirty="0" smtClean="0"/>
              <a:t>1h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6715515" y="2812780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7983653" y="2812780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18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56</Words>
  <Application>Microsoft Macintosh PowerPoint</Application>
  <PresentationFormat>Grand écran</PresentationFormat>
  <Paragraphs>25</Paragraphs>
  <Slides>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DengXian</vt:lpstr>
      <vt:lpstr>Times New Roman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12</cp:revision>
  <dcterms:created xsi:type="dcterms:W3CDTF">2019-06-12T14:13:52Z</dcterms:created>
  <dcterms:modified xsi:type="dcterms:W3CDTF">2019-06-14T20:30:49Z</dcterms:modified>
</cp:coreProperties>
</file>